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F4B53-AB22-46E6-BEDA-99BED162FCB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0D719-EE50-42F0-8773-B2E23DCE5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5715039"/>
          </a:xfrm>
        </p:spPr>
        <p:txBody>
          <a:bodyPr/>
          <a:lstStyle/>
          <a:p>
            <a:r>
              <a:rPr lang="ru-RU" sz="5400" dirty="0" smtClean="0"/>
              <a:t>Социально-философская драма «НА дне». Смысл названия. Спор о назначении человека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Я готов поссориться с действительностью во имя человека, который мне дороже всего, выше всего.</a:t>
            </a:r>
            <a:br>
              <a:rPr lang="ru-RU" sz="3200" b="1" i="1" dirty="0" smtClean="0"/>
            </a:br>
            <a:r>
              <a:rPr lang="ru-RU" sz="3200" b="1" i="1" dirty="0" smtClean="0"/>
              <a:t>                                                       М. Горький</a:t>
            </a:r>
            <a:endParaRPr lang="ru-RU" sz="3200" dirty="0"/>
          </a:p>
        </p:txBody>
      </p:sp>
      <p:pic>
        <p:nvPicPr>
          <p:cNvPr id="4" name="Picture 4" descr="img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56048" y="2643182"/>
            <a:ext cx="6231903" cy="3929090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478634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Драма -                                                                                 </a:t>
            </a:r>
            <a:r>
              <a:rPr lang="ru-RU" sz="3600" dirty="0" smtClean="0"/>
              <a:t>1</a:t>
            </a:r>
            <a:r>
              <a:rPr lang="ru-RU" sz="4000" dirty="0" smtClean="0"/>
              <a:t>. Род литературных произведений, написанных в диалогической форме и предназначенных для исполнения актерами на сцене.</a:t>
            </a:r>
            <a:br>
              <a:rPr lang="ru-RU" sz="4000" dirty="0" smtClean="0"/>
            </a:br>
            <a:r>
              <a:rPr lang="ru-RU" sz="4000" dirty="0" smtClean="0"/>
              <a:t>2. Литературное произведение в диалогической форме с серьезным сюжетом для исполнения на сцене.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5643578"/>
            <a:ext cx="6186502" cy="482585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С.И.Ожегов Словарь русского языка.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драматического произведения: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006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Драматург не может прямо выразить свою позицию- исключения составляют авторские ремарки, которые предназначены для читателя и актеров.</a:t>
            </a:r>
          </a:p>
          <a:p>
            <a:pPr marL="514350" indent="-514350">
              <a:buAutoNum type="arabicPeriod"/>
            </a:pPr>
            <a:r>
              <a:rPr lang="ru-RU" dirty="0" smtClean="0"/>
              <a:t>Драматург ограничен в объёме произведения.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Нагрузка на конфликт, т.к. острое столкновение между героями по значимому для них поводу.</a:t>
            </a:r>
          </a:p>
          <a:p>
            <a:pPr marL="514350" indent="-514350">
              <a:buAutoNum type="arabicPeriod"/>
            </a:pPr>
            <a:r>
              <a:rPr lang="ru-RU" dirty="0" smtClean="0"/>
              <a:t>Все герои должны быть включены в конфликт.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Варианты названия пьесы: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«Без солнца»</a:t>
            </a:r>
          </a:p>
          <a:p>
            <a:r>
              <a:rPr lang="ru-RU" dirty="0" smtClean="0"/>
              <a:t>«Ночлежка»</a:t>
            </a:r>
          </a:p>
          <a:p>
            <a:r>
              <a:rPr lang="ru-RU" dirty="0" smtClean="0"/>
              <a:t>«Дно»</a:t>
            </a:r>
          </a:p>
          <a:p>
            <a:r>
              <a:rPr lang="ru-RU" dirty="0" smtClean="0"/>
              <a:t>«В ночлежном доме»</a:t>
            </a:r>
          </a:p>
          <a:p>
            <a:r>
              <a:rPr lang="ru-RU" dirty="0" smtClean="0"/>
              <a:t>«На дне жизни»</a:t>
            </a:r>
          </a:p>
          <a:p>
            <a:r>
              <a:rPr lang="ru-RU" u="sng" dirty="0" smtClean="0"/>
              <a:t>«На дне»</a:t>
            </a:r>
            <a:endParaRPr lang="ru-RU" u="sng" dirty="0"/>
          </a:p>
        </p:txBody>
      </p:sp>
      <p:pic>
        <p:nvPicPr>
          <p:cNvPr id="4" name="Picture 4" descr="k04_01_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285860"/>
            <a:ext cx="4071966" cy="4705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ДНО –соотнесение обстоятельств жизни (социальное) и душа человека ( философское).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«Дно бытия»- это дно жизни, крайняя степень падения, ситуация безысходности, тупика, « когда некуда больше идти».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                                                                                              </a:t>
            </a:r>
            <a:endParaRPr lang="ru-RU" dirty="0"/>
          </a:p>
          <a:p>
            <a:r>
              <a:rPr lang="ru-RU" dirty="0" smtClean="0"/>
              <a:t>«Дно души» – это сокровенное, далеко запрятанное в людях.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71670" y="1714488"/>
            <a:ext cx="484632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5857884" y="407194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Толковый словарь русского языка Д.Н.Ушакова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БОСЯК –</a:t>
            </a:r>
            <a:r>
              <a:rPr lang="ru-RU" dirty="0" smtClean="0"/>
              <a:t> представитель деклассированных слоёв города; оборванец.</a:t>
            </a:r>
          </a:p>
          <a:p>
            <a:pPr>
              <a:buNone/>
            </a:pPr>
            <a:r>
              <a:rPr lang="ru-RU" b="1" dirty="0" smtClean="0"/>
              <a:t>ДЕКЛАССИРОВАННЫЙ </a:t>
            </a:r>
            <a:r>
              <a:rPr lang="ru-RU" dirty="0" smtClean="0"/>
              <a:t>– потерявший связь со своим классом, утративший классовые признаки. Не принимающий участие в общественно-полезной деятельности ( обычно связанный с преступным миром; о группах населения). К деклассированным группам населения принадлежат воры, проститутки и т.п.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Задание по группам: Образ </a:t>
            </a:r>
            <a:r>
              <a:rPr lang="ru-RU" dirty="0" err="1" smtClean="0"/>
              <a:t>Бубнова</a:t>
            </a:r>
            <a:r>
              <a:rPr lang="ru-RU" dirty="0" smtClean="0"/>
              <a:t>, Сатина, Луки.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Монолог </a:t>
            </a:r>
            <a:r>
              <a:rPr lang="ru-RU" smtClean="0"/>
              <a:t>Сатина  (комментирование)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261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Социально-философская драма «НА дне». Смысл названия. Спор о назначении человека.</vt:lpstr>
      <vt:lpstr>Я готов поссориться с действительностью во имя человека, который мне дороже всего, выше всего.                                                        М. Горький</vt:lpstr>
      <vt:lpstr>Драма -                                                                                 1. Род литературных произведений, написанных в диалогической форме и предназначенных для исполнения актерами на сцене. 2. Литературное произведение в диалогической форме с серьезным сюжетом для исполнения на сцене.</vt:lpstr>
      <vt:lpstr>Особенности драматического произведения:</vt:lpstr>
      <vt:lpstr>Варианты названия пьесы:</vt:lpstr>
      <vt:lpstr>ДНО –соотнесение обстоятельств жизни (социальное) и душа человека ( философское).</vt:lpstr>
      <vt:lpstr>Толковый словарь русского языка Д.Н.Ушакова</vt:lpstr>
      <vt:lpstr>Домашнее задание: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Социально-философская драма «На дне». Смысл названия. Спор о назначении человека.</dc:title>
  <dc:creator>Александр</dc:creator>
  <cp:lastModifiedBy>главбух</cp:lastModifiedBy>
  <cp:revision>14</cp:revision>
  <dcterms:created xsi:type="dcterms:W3CDTF">2005-01-01T12:07:47Z</dcterms:created>
  <dcterms:modified xsi:type="dcterms:W3CDTF">2017-01-30T06:08:15Z</dcterms:modified>
</cp:coreProperties>
</file>